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  <p:sldId id="276" r:id="rId6"/>
    <p:sldId id="278" r:id="rId7"/>
    <p:sldId id="267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524000" y="825501"/>
            <a:ext cx="36576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15. Stress and Strain</a:t>
            </a:r>
            <a:endParaRPr lang="en-US" sz="3200" dirty="0" smtClean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63" y="2581275"/>
            <a:ext cx="23526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3" y="2924175"/>
            <a:ext cx="368617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476500"/>
            <a:ext cx="29622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8198" y="4381500"/>
            <a:ext cx="2962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/>
              <a:t>[</a:t>
            </a:r>
            <a:r>
              <a:rPr lang="en-US" sz="1050" i="1" dirty="0" smtClean="0"/>
              <a:t>Source: MedicalRF/Science Source</a:t>
            </a:r>
            <a:r>
              <a:rPr lang="en-US" sz="1050" dirty="0" smtClean="0"/>
              <a:t>]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2119313"/>
            <a:ext cx="686752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2724150"/>
            <a:ext cx="3038475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5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709862"/>
            <a:ext cx="6594581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2543175"/>
            <a:ext cx="70389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121</Words>
  <Application>Microsoft Office PowerPoint</Application>
  <PresentationFormat>Custom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41</cp:revision>
  <dcterms:created xsi:type="dcterms:W3CDTF">2015-06-29T15:58:30Z</dcterms:created>
  <dcterms:modified xsi:type="dcterms:W3CDTF">2015-08-31T14:16:42Z</dcterms:modified>
</cp:coreProperties>
</file>